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1" r:id="rId3"/>
    <p:sldId id="299" r:id="rId4"/>
    <p:sldId id="300" r:id="rId5"/>
    <p:sldId id="301" r:id="rId6"/>
    <p:sldId id="302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E93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u="sng" dirty="0" smtClean="0"/>
              <a:t>Moduł IX</a:t>
            </a:r>
            <a:r>
              <a:rPr lang="pl-PL" b="1" dirty="0" smtClean="0"/>
              <a:t> </a:t>
            </a:r>
            <a:endParaRPr lang="pl-PL" dirty="0" smtClean="0"/>
          </a:p>
          <a:p>
            <a:r>
              <a:rPr lang="pl-PL" b="1" cap="all" dirty="0" smtClean="0"/>
              <a:t>Planowanie rozwoju zawodowego uczestników szkolenia </a:t>
            </a:r>
            <a:endParaRPr lang="pl-PL" dirty="0" smtClean="0"/>
          </a:p>
          <a:p>
            <a:r>
              <a:rPr lang="pl-PL" b="1" cap="all" dirty="0" smtClean="0"/>
              <a:t>w zakresie wspomagania szkół</a:t>
            </a:r>
            <a:endParaRPr lang="pl-PL" dirty="0" smtClean="0"/>
          </a:p>
          <a:p>
            <a:r>
              <a:rPr lang="pl-PL" b="1" dirty="0" smtClean="0"/>
              <a:t>IX.1. 	Kompetencje ekspertów w zakresie wspomagania szkół 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56767" y="1002083"/>
            <a:ext cx="5949863" cy="4759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b="1" dirty="0" smtClean="0"/>
              <a:t>PROFIL SPECJALISTY DS. WSPOMAGANIA</a:t>
            </a:r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6021" y="1453019"/>
            <a:ext cx="7334280" cy="3959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55100" y="1067153"/>
            <a:ext cx="7237285" cy="469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8238" y="1227550"/>
            <a:ext cx="9593303" cy="4070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93840" y="1077238"/>
            <a:ext cx="9324932" cy="438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8634" y="1315232"/>
            <a:ext cx="9224166" cy="438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33</Words>
  <Application>Microsoft Office PowerPoint</Application>
  <PresentationFormat>Niestandardowy</PresentationFormat>
  <Paragraphs>17</Paragraphs>
  <Slides>6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57</cp:revision>
  <dcterms:created xsi:type="dcterms:W3CDTF">2018-12-02T13:14:09Z</dcterms:created>
  <dcterms:modified xsi:type="dcterms:W3CDTF">2018-12-23T16:25:09Z</dcterms:modified>
</cp:coreProperties>
</file>